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61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4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2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3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36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51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2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41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8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03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86E4A-D28A-49B7-B5B3-E5C8D0A1B89A}" type="datetimeFigureOut">
              <a:rPr lang="pl-PL" smtClean="0"/>
              <a:t>24.04.2023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E712-8ACF-4D8F-9C31-830994998C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5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E213DA3C-1AE7-4CAA-9E7F-268270B2C8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33" y="127000"/>
            <a:ext cx="12192000" cy="6858000"/>
          </a:xfrm>
          <a:prstGeom prst="rect">
            <a:avLst/>
          </a:prstGeom>
        </p:spPr>
      </p:pic>
      <p:pic>
        <p:nvPicPr>
          <p:cNvPr id="5" name="Obraz 4" descr="LOGO ZPSWR(1)">
            <a:extLst>
              <a:ext uri="{FF2B5EF4-FFF2-40B4-BE49-F238E27FC236}">
                <a16:creationId xmlns:a16="http://schemas.microsoft.com/office/drawing/2014/main" id="{ECB21D27-8D8E-42C0-BCD0-8C7BC06E1B0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3677" y="545253"/>
            <a:ext cx="4297045" cy="295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587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7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Rzeźnicka Emilia</dc:creator>
  <cp:lastModifiedBy>Małgorzata Adamczyk</cp:lastModifiedBy>
  <cp:revision>3</cp:revision>
  <dcterms:created xsi:type="dcterms:W3CDTF">2021-01-29T15:07:05Z</dcterms:created>
  <dcterms:modified xsi:type="dcterms:W3CDTF">2023-04-24T09:06:39Z</dcterms:modified>
</cp:coreProperties>
</file>